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5" r:id="rId10"/>
    <p:sldId id="256" r:id="rId11"/>
    <p:sldId id="263" r:id="rId12"/>
    <p:sldId id="266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BD26-0459-4C7A-A772-52144F54B850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0F00-16FD-405D-80E7-B5336DB07F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BD26-0459-4C7A-A772-52144F54B850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0F00-16FD-405D-80E7-B5336DB07F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BD26-0459-4C7A-A772-52144F54B850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0F00-16FD-405D-80E7-B5336DB07F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BD26-0459-4C7A-A772-52144F54B850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0F00-16FD-405D-80E7-B5336DB07F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BD26-0459-4C7A-A772-52144F54B850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0F00-16FD-405D-80E7-B5336DB07F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BD26-0459-4C7A-A772-52144F54B850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0F00-16FD-405D-80E7-B5336DB07F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BD26-0459-4C7A-A772-52144F54B850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0F00-16FD-405D-80E7-B5336DB07F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BD26-0459-4C7A-A772-52144F54B850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0F00-16FD-405D-80E7-B5336DB07F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BD26-0459-4C7A-A772-52144F54B850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0F00-16FD-405D-80E7-B5336DB07F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BD26-0459-4C7A-A772-52144F54B850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0F00-16FD-405D-80E7-B5336DB07F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BD26-0459-4C7A-A772-52144F54B850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0F00-16FD-405D-80E7-B5336DB07F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CBD26-0459-4C7A-A772-52144F54B850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30F00-16FD-405D-80E7-B5336DB07FC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941781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Владение программированием — это не только умение писать код, но и фундаментальная способность мыслить последовательно и логично. </a:t>
            </a:r>
            <a:r>
              <a:rPr lang="ru-RU" sz="4000" b="1" u="sng" dirty="0">
                <a:solidFill>
                  <a:srgbClr val="C00000"/>
                </a:solidFill>
              </a:rPr>
              <a:t>В повседневной жизни это </a:t>
            </a:r>
            <a:r>
              <a:rPr lang="ru-RU" sz="4000" b="1" dirty="0">
                <a:solidFill>
                  <a:srgbClr val="C00000"/>
                </a:solidFill>
              </a:rPr>
              <a:t>— порядок в делах, последовательность в действиях, умение ставить реалистичные планы.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Решение задач из физики с помощью программирования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Практикум 3.1</a:t>
            </a:r>
            <a:br>
              <a:rPr lang="ru-RU" dirty="0" smtClean="0"/>
            </a:br>
            <a:r>
              <a:rPr lang="ru-RU" dirty="0" smtClean="0"/>
              <a:t>задание 4</a:t>
            </a:r>
            <a:endParaRPr lang="ru-RU" dirty="0"/>
          </a:p>
        </p:txBody>
      </p:sp>
      <p:pic>
        <p:nvPicPr>
          <p:cNvPr id="3074" name="Picture 2" descr="Картинки по запросу &quot;общее сопротивление цепи формула&quot;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928802"/>
            <a:ext cx="6143668" cy="4607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buAutoNum type="arabicPeriod"/>
            </a:pPr>
            <a:r>
              <a:rPr lang="ru-RU" dirty="0" smtClean="0"/>
              <a:t>Прочитайте задачу.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ru-RU" dirty="0" smtClean="0"/>
              <a:t>Изобразите схемой, если это возможно.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ru-RU" dirty="0" smtClean="0"/>
              <a:t>Какую конструкцию используем?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ru-RU" dirty="0" smtClean="0"/>
              <a:t>Что надо найти и вывести в ответ?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ru-RU" dirty="0" smtClean="0"/>
              <a:t>Что для этого дано?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ru-RU" dirty="0" smtClean="0"/>
              <a:t>Какие переменные и сколько объявляем?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ru-RU" dirty="0" smtClean="0"/>
              <a:t>Как формализуем?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ru-RU" dirty="0" smtClean="0"/>
              <a:t>Особенности решения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задание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Автомобиль движется со скоростью </a:t>
            </a:r>
            <a:r>
              <a:rPr lang="en-US" dirty="0" smtClean="0"/>
              <a:t>U </a:t>
            </a:r>
            <a:r>
              <a:rPr lang="ru-RU" dirty="0" smtClean="0"/>
              <a:t>км/ч. Составьте программу которая покажет скорость в м/с.</a:t>
            </a:r>
            <a:endParaRPr lang="ru-RU" dirty="0"/>
          </a:p>
        </p:txBody>
      </p:sp>
      <p:sp>
        <p:nvSpPr>
          <p:cNvPr id="23554" name="AutoShape 2" descr="Картинки по запросу &quot;автомобиль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56" name="Picture 4" descr="Картинки по запросу &quot;автомобиль&quot;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5335" y="3071810"/>
            <a:ext cx="4698165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buAutoNum type="arabicPeriod"/>
            </a:pPr>
            <a:r>
              <a:rPr lang="ru-RU" dirty="0" smtClean="0"/>
              <a:t>Прочитайте задачу.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ru-RU" dirty="0" smtClean="0"/>
              <a:t>Изобразите схемой, если это возможно.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ru-RU" dirty="0" smtClean="0"/>
              <a:t>Какую конструкцию используем?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ru-RU" dirty="0" smtClean="0"/>
              <a:t>Что надо найти и вывести в ответ?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ru-RU" dirty="0" smtClean="0"/>
              <a:t>Что для этого дано?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ru-RU" dirty="0" smtClean="0"/>
              <a:t>Какие переменные и сколько объявляем?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ru-RU" dirty="0" smtClean="0"/>
              <a:t>Как формализуем?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ru-RU" dirty="0" smtClean="0"/>
              <a:t>Особенности решения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Выполните задачу 2 на компьютере.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Сохраните файл в своей папке под названием «задание 2, фамилия»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 </a:t>
            </a:r>
            <a:r>
              <a:rPr lang="ru-RU" dirty="0"/>
              <a:t>Что делает программа: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Begin</a:t>
            </a:r>
            <a:endParaRPr lang="ru-RU" dirty="0"/>
          </a:p>
          <a:p>
            <a:pPr>
              <a:buNone/>
            </a:pPr>
            <a:r>
              <a:rPr lang="en-US" dirty="0"/>
              <a:t>F</a:t>
            </a:r>
            <a:r>
              <a:rPr lang="ru-RU" dirty="0"/>
              <a:t>:=20;</a:t>
            </a:r>
          </a:p>
          <a:p>
            <a:pPr>
              <a:buNone/>
            </a:pPr>
            <a:r>
              <a:rPr lang="en-US" dirty="0"/>
              <a:t>Write (20);</a:t>
            </a:r>
            <a:endParaRPr lang="ru-RU" dirty="0"/>
          </a:p>
          <a:p>
            <a:pPr>
              <a:buNone/>
            </a:pPr>
            <a:r>
              <a:rPr lang="en-US" dirty="0"/>
              <a:t>End.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2 Что выведет программа на экран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Begin</a:t>
            </a:r>
            <a:endParaRPr lang="ru-RU" dirty="0"/>
          </a:p>
          <a:p>
            <a:pPr>
              <a:buNone/>
            </a:pPr>
            <a:r>
              <a:rPr lang="en-US" dirty="0"/>
              <a:t>c:=0;</a:t>
            </a:r>
            <a:endParaRPr lang="ru-RU" dirty="0"/>
          </a:p>
          <a:p>
            <a:pPr>
              <a:buNone/>
            </a:pPr>
            <a:r>
              <a:rPr lang="ru-RU" dirty="0"/>
              <a:t>а</a:t>
            </a:r>
            <a:r>
              <a:rPr lang="en-US" dirty="0"/>
              <a:t>:=20;</a:t>
            </a:r>
            <a:endParaRPr lang="ru-RU" dirty="0"/>
          </a:p>
          <a:p>
            <a:pPr>
              <a:buNone/>
            </a:pPr>
            <a:r>
              <a:rPr lang="en-US" dirty="0"/>
              <a:t>b:=a+10;</a:t>
            </a:r>
            <a:endParaRPr lang="ru-RU" dirty="0"/>
          </a:p>
          <a:p>
            <a:pPr>
              <a:buNone/>
            </a:pPr>
            <a:r>
              <a:rPr lang="en-US" dirty="0"/>
              <a:t>a:=a div b;</a:t>
            </a:r>
            <a:endParaRPr lang="ru-RU" dirty="0"/>
          </a:p>
          <a:p>
            <a:pPr>
              <a:buNone/>
            </a:pPr>
            <a:r>
              <a:rPr lang="en-US" dirty="0"/>
              <a:t>Write (c);</a:t>
            </a:r>
            <a:endParaRPr lang="ru-RU" dirty="0"/>
          </a:p>
          <a:p>
            <a:pPr>
              <a:buNone/>
            </a:pPr>
            <a:r>
              <a:rPr lang="en-US" dirty="0"/>
              <a:t>End.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Что и в каком виде появиться на экране, если ввести последовательно числа 2, 4, 6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/>
              <a:t> </a:t>
            </a:r>
            <a:r>
              <a:rPr lang="en-US" dirty="0"/>
              <a:t>begin</a:t>
            </a:r>
            <a:endParaRPr lang="ru-RU" dirty="0"/>
          </a:p>
          <a:p>
            <a:pPr>
              <a:buNone/>
            </a:pPr>
            <a:r>
              <a:rPr lang="en-US" dirty="0"/>
              <a:t>read(a, b, c);</a:t>
            </a:r>
            <a:endParaRPr lang="ru-RU" dirty="0"/>
          </a:p>
          <a:p>
            <a:pPr>
              <a:buNone/>
            </a:pPr>
            <a:r>
              <a:rPr lang="en-US" dirty="0" err="1"/>
              <a:t>Writeln</a:t>
            </a:r>
            <a:r>
              <a:rPr lang="en-US" dirty="0"/>
              <a:t> (‘a’);</a:t>
            </a:r>
            <a:endParaRPr lang="ru-RU" dirty="0"/>
          </a:p>
          <a:p>
            <a:pPr>
              <a:buNone/>
            </a:pPr>
            <a:r>
              <a:rPr lang="en-US" dirty="0" err="1"/>
              <a:t>Writeln</a:t>
            </a:r>
            <a:r>
              <a:rPr lang="en-US" dirty="0"/>
              <a:t> (‘b’);</a:t>
            </a:r>
            <a:endParaRPr lang="ru-RU" dirty="0"/>
          </a:p>
          <a:p>
            <a:pPr>
              <a:buNone/>
            </a:pPr>
            <a:r>
              <a:rPr lang="en-US" dirty="0" err="1"/>
              <a:t>Writeln</a:t>
            </a:r>
            <a:r>
              <a:rPr lang="en-US" dirty="0"/>
              <a:t> (‘c’);</a:t>
            </a:r>
            <a:endParaRPr lang="ru-RU" dirty="0"/>
          </a:p>
          <a:p>
            <a:pPr>
              <a:buNone/>
            </a:pPr>
            <a:r>
              <a:rPr lang="en-US" dirty="0"/>
              <a:t>End.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ответов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– программа выводит на экран число 20</a:t>
            </a:r>
          </a:p>
          <a:p>
            <a:endParaRPr lang="ru-RU" dirty="0"/>
          </a:p>
          <a:p>
            <a:r>
              <a:rPr lang="ru-RU" dirty="0" smtClean="0"/>
              <a:t>2 – 0</a:t>
            </a:r>
          </a:p>
          <a:p>
            <a:endParaRPr lang="ru-RU" dirty="0"/>
          </a:p>
          <a:p>
            <a:pPr>
              <a:buNone/>
            </a:pPr>
            <a:r>
              <a:rPr lang="ru-RU" dirty="0" smtClean="0"/>
              <a:t>3- </a:t>
            </a:r>
            <a:r>
              <a:rPr lang="en-US" dirty="0" smtClean="0"/>
              <a:t> </a:t>
            </a:r>
            <a:r>
              <a:rPr lang="ru-RU" dirty="0" smtClean="0"/>
              <a:t>а</a:t>
            </a:r>
          </a:p>
          <a:p>
            <a:pPr>
              <a:buNone/>
            </a:pPr>
            <a:r>
              <a:rPr lang="en-US" dirty="0" smtClean="0"/>
              <a:t>      b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  </a:t>
            </a:r>
            <a:r>
              <a:rPr lang="ru-RU" dirty="0" smtClean="0"/>
              <a:t>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Компьютер в автомобиле</a:t>
            </a:r>
            <a:br>
              <a:rPr lang="ru-RU" dirty="0"/>
            </a:br>
            <a:endParaRPr lang="ru-RU" dirty="0"/>
          </a:p>
        </p:txBody>
      </p:sp>
      <p:sp>
        <p:nvSpPr>
          <p:cNvPr id="25602" name="AutoShape 2" descr="Картинки по запросу &quot;автомобильный бортовой компьютер&quot;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4" name="AutoShape 4" descr="Картинки по запросу &quot;автомобильный бортовой компьютер&quot;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 descr="bort-komp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3286124"/>
            <a:ext cx="47625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Да/нет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715040"/>
          </a:xfrm>
        </p:spPr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/>
              <a:t>Микрокомпьютер автомобиля может представить механику список мер, которые следует принять, чтобы привести машину в порядок </a:t>
            </a:r>
            <a:r>
              <a:rPr lang="ru-RU" i="1" dirty="0"/>
              <a:t>(да/нет)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В начале 90-х годов некоторые модели автомобилей оснащались электронным оборудованием, которое содержало несколько микрокомпьютеров </a:t>
            </a:r>
            <a:r>
              <a:rPr lang="ru-RU" i="1" dirty="0"/>
              <a:t>(да/нет)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В тормозной системе всех автомобилей установлены датчики, которые своевременно сигнализируют о блокировке колес, предупреждая опасность заноса машины </a:t>
            </a:r>
            <a:r>
              <a:rPr lang="ru-RU" i="1" dirty="0"/>
              <a:t>(да/нет)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Автомобильный компьютер может анализировать стиль вождения и привычки владельца автомобиля </a:t>
            </a:r>
            <a:r>
              <a:rPr lang="ru-RU" i="1" dirty="0"/>
              <a:t>(да/нет)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В 80-е годы началась интеграция автомобилей и систем электронной связи со спутником, удаленным более чем на 20 тыс. км от поверхности </a:t>
            </a:r>
            <a:r>
              <a:rPr lang="ru-RU" i="1" dirty="0"/>
              <a:t>(да/нет)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- да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- да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 </a:t>
            </a:r>
            <a:r>
              <a:rPr lang="ru-RU" dirty="0" smtClean="0"/>
              <a:t>- нет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- да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 </a:t>
            </a:r>
            <a:r>
              <a:rPr lang="ru-RU" dirty="0" smtClean="0"/>
              <a:t>- нет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М.: Как здорово, значит, </a:t>
            </a:r>
            <a:r>
              <a:rPr lang="ru-RU" dirty="0" smtClean="0"/>
              <a:t>мы сможем решать </a:t>
            </a:r>
            <a:r>
              <a:rPr lang="ru-RU" dirty="0"/>
              <a:t>задачи по физике на компьютере?</a:t>
            </a:r>
          </a:p>
          <a:p>
            <a:pPr>
              <a:buNone/>
            </a:pPr>
            <a:r>
              <a:rPr lang="ru-RU" dirty="0"/>
              <a:t>И.: Конечно, и ребята из 10 класса нам в этом помогут!</a:t>
            </a:r>
          </a:p>
          <a:p>
            <a:endParaRPr lang="ru-RU" dirty="0" smtClean="0"/>
          </a:p>
          <a:p>
            <a:r>
              <a:rPr lang="ru-RU" dirty="0" smtClean="0"/>
              <a:t>В какой помощи нуждаются дети?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418</Words>
  <Application>Microsoft Office PowerPoint</Application>
  <PresentationFormat>Экран (4:3)</PresentationFormat>
  <Paragraphs>70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Владение программированием — это не только умение писать код, но и фундаментальная способность мыслить последовательно и логично. В повседневной жизни это — порядок в делах, последовательность в действиях, умение ставить реалистичные планы. </vt:lpstr>
      <vt:lpstr>1 Что делает программа: </vt:lpstr>
      <vt:lpstr>2 Что выведет программа на экран </vt:lpstr>
      <vt:lpstr>Что и в каком виде появиться на экране, если ввести последовательно числа 2, 4, 6 </vt:lpstr>
      <vt:lpstr>Проверка ответов</vt:lpstr>
      <vt:lpstr>Компьютер в автомобиле </vt:lpstr>
      <vt:lpstr>Да/нет</vt:lpstr>
      <vt:lpstr>Ответы </vt:lpstr>
      <vt:lpstr>Слайд 9</vt:lpstr>
      <vt:lpstr>Решение задач из физики с помощью программирования</vt:lpstr>
      <vt:lpstr>Практикум 3.1 задание 4</vt:lpstr>
      <vt:lpstr>Алгоритм</vt:lpstr>
      <vt:lpstr>задание 2</vt:lpstr>
      <vt:lpstr>Алгоритм</vt:lpstr>
      <vt:lpstr>Выполните задачу 2 на компьютере.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 из физики с помощью программирования</dc:title>
  <dc:creator>Сергей</dc:creator>
  <cp:lastModifiedBy>Сергей</cp:lastModifiedBy>
  <cp:revision>6</cp:revision>
  <dcterms:created xsi:type="dcterms:W3CDTF">2020-02-03T12:42:29Z</dcterms:created>
  <dcterms:modified xsi:type="dcterms:W3CDTF">2020-02-03T13:20:48Z</dcterms:modified>
</cp:coreProperties>
</file>