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001.mp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y%20Works\&#1085;&#1077;&#1084;&#1077;&#1094;&#1082;&#1080;&#1081;%20&#1103;&#1079;&#1099;&#1082;\&#1088;&#1072;&#1079;&#1088;&#1072;&#1073;&#1086;&#1090;&#1082;&#1080;%20&#1085;&#1072;%20&#1082;&#1086;&#1085;&#1082;&#1091;&#1088;&#1089;\IYA_NYA_MakarovaVV_KonkursIKT\Winter%20%20kommt-.wma" TargetMode="External"/><Relationship Id="rId5" Type="http://schemas.openxmlformats.org/officeDocument/2006/relationships/image" Target="../media/image7.png"/><Relationship Id="rId4" Type="http://schemas.openxmlformats.org/officeDocument/2006/relationships/hyperlink" Target="49_-_Urok_2-6-7_-_Upr._1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406640" cy="497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Пречистенская средняя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56944"/>
            <a:ext cx="7406640" cy="1586568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Угланова</a:t>
            </a:r>
            <a:r>
              <a:rPr lang="ru-RU" dirty="0" smtClean="0"/>
              <a:t> Е.В.,</a:t>
            </a:r>
          </a:p>
          <a:p>
            <a:pPr algn="r"/>
            <a:r>
              <a:rPr lang="ru-RU" dirty="0" smtClean="0"/>
              <a:t> учитель немецкого языка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072074"/>
            <a:ext cx="7072362" cy="1186432"/>
          </a:xfrm>
        </p:spPr>
        <p:txBody>
          <a:bodyPr>
            <a:normAutofit/>
          </a:bodyPr>
          <a:lstStyle/>
          <a:p>
            <a:r>
              <a:rPr lang="de-DE" sz="5400" dirty="0" smtClean="0"/>
              <a:t>Geschenke basteln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850064"/>
            <a:ext cx="433863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C:\Users\Супермен\Downloads\подар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89"/>
            <a:ext cx="4694794" cy="45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857232"/>
            <a:ext cx="7406640" cy="925962"/>
          </a:xfrm>
        </p:spPr>
        <p:txBody>
          <a:bodyPr>
            <a:noAutofit/>
          </a:bodyPr>
          <a:lstStyle/>
          <a:p>
            <a:r>
              <a:rPr lang="de-DE" sz="5400" dirty="0" smtClean="0"/>
              <a:t>den Tannenbaum schmücken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1850064"/>
            <a:ext cx="569596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C:\Users\Супермен\Downloads\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35228"/>
            <a:ext cx="3643338" cy="492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1571636" cy="783086"/>
          </a:xfrm>
        </p:spPr>
        <p:txBody>
          <a:bodyPr>
            <a:normAutofit/>
          </a:bodyPr>
          <a:lstStyle/>
          <a:p>
            <a:r>
              <a:rPr lang="de-DE" sz="3200" dirty="0" smtClean="0"/>
              <a:t>rodeln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1214422"/>
            <a:ext cx="3071834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Schi laufen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3000372"/>
            <a:ext cx="4714908" cy="78308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Geschenke basteln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1643050"/>
            <a:ext cx="4143404" cy="783086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Schlittschuh laufen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00" y="2357430"/>
            <a:ext cx="6215106" cy="783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Schneeballschlacht machen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3786190"/>
            <a:ext cx="6143668" cy="783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den Tannenbaum schmücken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7620" y="285728"/>
            <a:ext cx="4000528" cy="783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кататься на санках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43372" y="1214422"/>
            <a:ext cx="4143404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кататься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лыжах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596" y="1857364"/>
            <a:ext cx="4143404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кататься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коньках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72198" y="2571744"/>
            <a:ext cx="3357586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играть в снежки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86314" y="3214686"/>
            <a:ext cx="4143404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мастерить подарки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00596" y="4786322"/>
            <a:ext cx="4143404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украшать ёлку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85852" y="5357826"/>
            <a:ext cx="6143668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einen Schneemann bauen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72000" y="5929330"/>
            <a:ext cx="4143404" cy="5715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лепить снеговика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9898"/>
            <a:ext cx="8410604" cy="64021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Schreibt die fehlenden Wörter hinein.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50072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Die Kinder laufen im Winter gern ______________.</a:t>
            </a:r>
          </a:p>
          <a:p>
            <a:r>
              <a:rPr lang="de-DE" sz="2800" dirty="0" smtClean="0"/>
              <a:t>Sie laufen auch gern _________________________.</a:t>
            </a:r>
          </a:p>
          <a:p>
            <a:r>
              <a:rPr lang="de-DE" sz="2800" dirty="0" smtClean="0"/>
              <a:t>Sie machen eine ____________________________ und bauen ________________________________.</a:t>
            </a:r>
          </a:p>
          <a:p>
            <a:r>
              <a:rPr lang="de-DE" sz="2800" dirty="0" smtClean="0"/>
              <a:t>Zum Neujahrfest basteln die Kinder __________________ und ___________________</a:t>
            </a:r>
          </a:p>
          <a:p>
            <a:r>
              <a:rPr lang="de-DE" sz="2800" dirty="0" smtClean="0"/>
              <a:t>den Tannenbaum.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04"/>
            <a:ext cx="7553348" cy="571504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Die Kinder laufen im Winter gern </a:t>
            </a:r>
            <a:r>
              <a:rPr lang="de-DE" sz="3600" dirty="0" smtClean="0">
                <a:solidFill>
                  <a:srgbClr val="C00000"/>
                </a:solidFill>
              </a:rPr>
              <a:t>Schi (Schlittschuh)</a:t>
            </a:r>
            <a:r>
              <a:rPr lang="de-DE" sz="3600" dirty="0" smtClean="0"/>
              <a:t>.</a:t>
            </a:r>
          </a:p>
          <a:p>
            <a:r>
              <a:rPr lang="de-DE" sz="3600" dirty="0" smtClean="0"/>
              <a:t>Sie laufen auch gern </a:t>
            </a:r>
            <a:r>
              <a:rPr lang="de-DE" sz="3600" dirty="0" smtClean="0">
                <a:solidFill>
                  <a:srgbClr val="C00000"/>
                </a:solidFill>
              </a:rPr>
              <a:t>Schlittschuh (Schi).</a:t>
            </a:r>
          </a:p>
          <a:p>
            <a:r>
              <a:rPr lang="de-DE" sz="3600" dirty="0" smtClean="0"/>
              <a:t>Sie machen eine </a:t>
            </a:r>
            <a:r>
              <a:rPr lang="de-DE" sz="3600" dirty="0" smtClean="0">
                <a:solidFill>
                  <a:srgbClr val="C00000"/>
                </a:solidFill>
              </a:rPr>
              <a:t>Schneeballschlacht</a:t>
            </a:r>
            <a:r>
              <a:rPr lang="de-DE" sz="3600" dirty="0" smtClean="0"/>
              <a:t> und bauen </a:t>
            </a:r>
            <a:r>
              <a:rPr lang="de-DE" sz="3600" dirty="0" smtClean="0">
                <a:solidFill>
                  <a:srgbClr val="C00000"/>
                </a:solidFill>
              </a:rPr>
              <a:t>einen Schneemann</a:t>
            </a:r>
            <a:r>
              <a:rPr lang="de-DE" sz="3600" dirty="0" smtClean="0"/>
              <a:t>.</a:t>
            </a:r>
          </a:p>
          <a:p>
            <a:r>
              <a:rPr lang="de-DE" sz="3600" dirty="0" smtClean="0"/>
              <a:t>Zum Neujahrfest basteln die Kinder </a:t>
            </a:r>
            <a:r>
              <a:rPr lang="de-DE" sz="3600" dirty="0" smtClean="0">
                <a:solidFill>
                  <a:srgbClr val="C00000"/>
                </a:solidFill>
              </a:rPr>
              <a:t>Geschenke</a:t>
            </a:r>
            <a:r>
              <a:rPr lang="de-DE" sz="3600" dirty="0" smtClean="0"/>
              <a:t> und </a:t>
            </a:r>
            <a:r>
              <a:rPr lang="de-DE" sz="3600" dirty="0" smtClean="0">
                <a:solidFill>
                  <a:srgbClr val="C00000"/>
                </a:solidFill>
              </a:rPr>
              <a:t>schmücken</a:t>
            </a:r>
          </a:p>
          <a:p>
            <a:r>
              <a:rPr lang="de-DE" sz="3600" dirty="0" smtClean="0"/>
              <a:t>den Tannenbaum.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2462" y="928670"/>
            <a:ext cx="691468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0" y="0"/>
          <a:ext cx="9144000" cy="6861882"/>
        </p:xfrm>
        <a:graphic>
          <a:graphicData uri="http://schemas.openxmlformats.org/presentationml/2006/ole">
            <p:oleObj spid="_x0000_s49153" name="Слайд" r:id="rId3" imgW="4570885" imgH="342769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0760" y="359898"/>
            <a:ext cx="2928958" cy="1472184"/>
          </a:xfrm>
        </p:spPr>
        <p:txBody>
          <a:bodyPr>
            <a:normAutofit/>
          </a:bodyPr>
          <a:lstStyle/>
          <a:p>
            <a:r>
              <a:rPr lang="de-DE" dirty="0" smtClean="0">
                <a:hlinkClick r:id="rId2" action="ppaction://hlinkfile"/>
              </a:rPr>
              <a:t>Unser Thema ist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1850064"/>
            <a:ext cx="3071834" cy="17526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Was machen die Kinder im Winter</a:t>
            </a:r>
            <a:endParaRPr lang="ru-RU" sz="3600" b="1" dirty="0"/>
          </a:p>
        </p:txBody>
      </p:sp>
      <p:pic>
        <p:nvPicPr>
          <p:cNvPr id="2050" name="Picture 2" descr="http://funbook.com.ua/pic/images/Zagadka_Vo_dvore_katali_kom-_shlyapa_staraya_na_nem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929322" cy="3241364"/>
          </a:xfrm>
          <a:prstGeom prst="rect">
            <a:avLst/>
          </a:prstGeom>
          <a:noFill/>
        </p:spPr>
      </p:pic>
      <p:pic>
        <p:nvPicPr>
          <p:cNvPr id="2057" name="Picture 9" descr="C:\Users\Супермен\Downloads\зи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  <p:pic>
        <p:nvPicPr>
          <p:cNvPr id="2058" name="Picture 10" descr="C:\Users\Супермен\Downloads\зим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92" y="3357562"/>
            <a:ext cx="2411160" cy="3500438"/>
          </a:xfrm>
          <a:prstGeom prst="rect">
            <a:avLst/>
          </a:prstGeom>
          <a:noFill/>
        </p:spPr>
      </p:pic>
      <p:pic>
        <p:nvPicPr>
          <p:cNvPr id="2059" name="Picture 11" descr="C:\Users\Супермен\Downloads\зима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357562"/>
            <a:ext cx="2571768" cy="32421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71563" y="0"/>
            <a:ext cx="7643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800000"/>
                </a:solidFill>
                <a:latin typeface="Calibri" pitchFamily="34" charset="0"/>
                <a:hlinkClick r:id="rId4" action="ppaction://hlinkfile"/>
              </a:rPr>
              <a:t>Wir</a:t>
            </a:r>
            <a:r>
              <a:rPr lang="en-US" sz="4800" b="1" dirty="0">
                <a:solidFill>
                  <a:srgbClr val="800000"/>
                </a:solidFill>
                <a:latin typeface="Calibri" pitchFamily="34" charset="0"/>
                <a:hlinkClick r:id="rId4" action="ppaction://hlinkfile"/>
              </a:rPr>
              <a:t> </a:t>
            </a:r>
            <a:r>
              <a:rPr lang="en-US" sz="4800" b="1" dirty="0" err="1">
                <a:solidFill>
                  <a:srgbClr val="800000"/>
                </a:solidFill>
                <a:latin typeface="Calibri" pitchFamily="34" charset="0"/>
                <a:hlinkClick r:id="rId4" action="ppaction://hlinkfile"/>
              </a:rPr>
              <a:t>singen</a:t>
            </a:r>
            <a:r>
              <a:rPr lang="en-US" sz="4800" b="1" dirty="0">
                <a:solidFill>
                  <a:srgbClr val="800000"/>
                </a:solidFill>
                <a:latin typeface="Calibri" pitchFamily="34" charset="0"/>
                <a:hlinkClick r:id="rId4" action="ppaction://hlinkfile"/>
              </a:rPr>
              <a:t> das </a:t>
            </a:r>
            <a:r>
              <a:rPr lang="en-US" sz="4800" b="1" dirty="0" err="1">
                <a:solidFill>
                  <a:srgbClr val="800000"/>
                </a:solidFill>
                <a:latin typeface="Calibri" pitchFamily="34" charset="0"/>
                <a:hlinkClick r:id="rId4" action="ppaction://hlinkfile"/>
              </a:rPr>
              <a:t>Winterlied</a:t>
            </a:r>
            <a:endParaRPr lang="ru-RU" sz="4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1052513"/>
            <a:ext cx="64817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Winter kommt! Winter kommt!</a:t>
            </a:r>
          </a:p>
          <a:p>
            <a:r>
              <a:rPr lang="en-US" sz="3200" b="1">
                <a:cs typeface="Arial" charset="0"/>
              </a:rPr>
              <a:t>Flocken fallen nieder</a:t>
            </a:r>
          </a:p>
          <a:p>
            <a:r>
              <a:rPr lang="en-US" sz="3200" b="1">
                <a:cs typeface="Arial" charset="0"/>
              </a:rPr>
              <a:t>Es ist kalt, es ist kalt.</a:t>
            </a:r>
          </a:p>
          <a:p>
            <a:r>
              <a:rPr lang="en-US" sz="3200" b="1">
                <a:cs typeface="Arial" charset="0"/>
              </a:rPr>
              <a:t>Weiß ist alles wieder !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0313" y="3571875"/>
            <a:ext cx="64341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Falle, falle weißer Schnee</a:t>
            </a:r>
          </a:p>
          <a:p>
            <a:r>
              <a:rPr lang="en-US" sz="3200" b="1">
                <a:cs typeface="Arial" charset="0"/>
              </a:rPr>
              <a:t>Kalter Schnee, kalter Schnee.</a:t>
            </a:r>
          </a:p>
          <a:p>
            <a:r>
              <a:rPr lang="en-US" sz="3200" b="1">
                <a:cs typeface="Arial" charset="0"/>
              </a:rPr>
              <a:t>Eine Eisbahn wird der See.</a:t>
            </a:r>
          </a:p>
          <a:p>
            <a:r>
              <a:rPr lang="en-US" sz="3200" b="1">
                <a:cs typeface="Arial" charset="0"/>
              </a:rPr>
              <a:t>Und wir freuen uns alle!</a:t>
            </a:r>
          </a:p>
        </p:txBody>
      </p:sp>
      <p:pic>
        <p:nvPicPr>
          <p:cNvPr id="8" name="Winter  kommt-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916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Порядковые числительные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406640" cy="5214974"/>
          </a:xfrm>
        </p:spPr>
        <p:txBody>
          <a:bodyPr numCol="2">
            <a:noAutofit/>
          </a:bodyPr>
          <a:lstStyle/>
          <a:p>
            <a:r>
              <a:rPr lang="de-DE" sz="3200" dirty="0" smtClean="0"/>
              <a:t>zwei</a:t>
            </a:r>
          </a:p>
          <a:p>
            <a:r>
              <a:rPr lang="de-DE" sz="3200" dirty="0" smtClean="0"/>
              <a:t>vier</a:t>
            </a:r>
          </a:p>
          <a:p>
            <a:r>
              <a:rPr lang="de-DE" sz="3200" dirty="0" smtClean="0"/>
              <a:t>fünf</a:t>
            </a:r>
          </a:p>
          <a:p>
            <a:r>
              <a:rPr lang="de-DE" sz="3200" dirty="0" smtClean="0"/>
              <a:t>acht</a:t>
            </a:r>
          </a:p>
          <a:p>
            <a:r>
              <a:rPr lang="de-DE" sz="3200" dirty="0" smtClean="0"/>
              <a:t>zehn</a:t>
            </a:r>
          </a:p>
          <a:p>
            <a:r>
              <a:rPr lang="de-DE" sz="3200" dirty="0" smtClean="0"/>
              <a:t>neun</a:t>
            </a:r>
          </a:p>
          <a:p>
            <a:r>
              <a:rPr lang="de-DE" sz="3200" dirty="0" smtClean="0"/>
              <a:t>elf</a:t>
            </a:r>
          </a:p>
          <a:p>
            <a:r>
              <a:rPr lang="de-DE" sz="3200" dirty="0" smtClean="0"/>
              <a:t>eins</a:t>
            </a:r>
          </a:p>
          <a:p>
            <a:r>
              <a:rPr lang="de-DE" sz="3200" dirty="0" smtClean="0"/>
              <a:t>drei</a:t>
            </a:r>
          </a:p>
          <a:p>
            <a:endParaRPr lang="de-DE" sz="3200" dirty="0" smtClean="0"/>
          </a:p>
          <a:p>
            <a:r>
              <a:rPr lang="de-DE" sz="3200" dirty="0" smtClean="0"/>
              <a:t>zwei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dirty="0" smtClean="0"/>
              <a:t>vier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dirty="0" smtClean="0"/>
              <a:t>fünf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dirty="0" smtClean="0"/>
              <a:t>ach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dirty="0" smtClean="0"/>
              <a:t>zehn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dirty="0" smtClean="0"/>
              <a:t>neun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dirty="0" smtClean="0"/>
              <a:t>elf</a:t>
            </a:r>
            <a:r>
              <a:rPr lang="de-DE" sz="3200" b="1" dirty="0" smtClean="0">
                <a:solidFill>
                  <a:srgbClr val="C00000"/>
                </a:solidFill>
              </a:rPr>
              <a:t>te</a:t>
            </a:r>
          </a:p>
          <a:p>
            <a:r>
              <a:rPr lang="de-DE" sz="3200" b="1" dirty="0" smtClean="0">
                <a:solidFill>
                  <a:srgbClr val="C00000"/>
                </a:solidFill>
              </a:rPr>
              <a:t>erste</a:t>
            </a:r>
          </a:p>
          <a:p>
            <a:r>
              <a:rPr lang="de-DE" sz="3200" b="1" dirty="0" smtClean="0">
                <a:solidFill>
                  <a:srgbClr val="C00000"/>
                </a:solidFill>
              </a:rPr>
              <a:t>dritte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/>
          <a:lstStyle/>
          <a:p>
            <a:r>
              <a:rPr lang="de-DE" dirty="0" smtClean="0"/>
              <a:t>Wiederholen wir Wörter!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428736"/>
            <a:ext cx="3910010" cy="107157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dirty="0" smtClean="0"/>
          </a:p>
          <a:p>
            <a:r>
              <a:rPr lang="en-US" sz="5800" dirty="0" err="1" smtClean="0"/>
              <a:t>rodeln</a:t>
            </a:r>
            <a:endParaRPr lang="ru-RU" sz="5800" dirty="0"/>
          </a:p>
        </p:txBody>
      </p:sp>
      <p:pic>
        <p:nvPicPr>
          <p:cNvPr id="41987" name="Picture 3" descr="C:\Users\Супермен\Downloads\cfz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714643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72008"/>
            <a:ext cx="7624786" cy="1752600"/>
          </a:xfrm>
        </p:spPr>
        <p:txBody>
          <a:bodyPr>
            <a:normAutofit/>
          </a:bodyPr>
          <a:lstStyle/>
          <a:p>
            <a:r>
              <a:rPr lang="de-DE" sz="5400" dirty="0" smtClean="0"/>
              <a:t>Schneeballschlacht machen </a:t>
            </a:r>
            <a:endParaRPr lang="ru-RU" sz="5400" dirty="0"/>
          </a:p>
        </p:txBody>
      </p:sp>
      <p:pic>
        <p:nvPicPr>
          <p:cNvPr id="43010" name="Picture 2" descr="C:\Users\Супермен\Downloads\снеж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4985548" cy="399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14884"/>
            <a:ext cx="6267464" cy="1752600"/>
          </a:xfrm>
        </p:spPr>
        <p:txBody>
          <a:bodyPr>
            <a:normAutofit/>
          </a:bodyPr>
          <a:lstStyle/>
          <a:p>
            <a:r>
              <a:rPr lang="de-DE" sz="5400" dirty="0" smtClean="0"/>
              <a:t>Schlittschuh laufen </a:t>
            </a:r>
            <a:endParaRPr lang="ru-RU" sz="5400" dirty="0"/>
          </a:p>
        </p:txBody>
      </p:sp>
      <p:pic>
        <p:nvPicPr>
          <p:cNvPr id="44034" name="Picture 2" descr="C:\Users\Супермен\Downloads\rjzm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953140" cy="446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1850064"/>
            <a:ext cx="2909878" cy="1752600"/>
          </a:xfrm>
        </p:spPr>
        <p:txBody>
          <a:bodyPr>
            <a:noAutofit/>
          </a:bodyPr>
          <a:lstStyle/>
          <a:p>
            <a:r>
              <a:rPr lang="de-DE" sz="5400" dirty="0" smtClean="0"/>
              <a:t>Schi laufen </a:t>
            </a:r>
            <a:endParaRPr lang="ru-RU" sz="5400" dirty="0"/>
          </a:p>
        </p:txBody>
      </p:sp>
      <p:pic>
        <p:nvPicPr>
          <p:cNvPr id="45058" name="Picture 2" descr="C:\Users\Супермен\Downloads\ksö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4500594" cy="6533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714884"/>
            <a:ext cx="6553216" cy="1752600"/>
          </a:xfrm>
        </p:spPr>
        <p:txBody>
          <a:bodyPr>
            <a:noAutofit/>
          </a:bodyPr>
          <a:lstStyle/>
          <a:p>
            <a:r>
              <a:rPr lang="de-DE" sz="5400" dirty="0" smtClean="0"/>
              <a:t>einen Schneemann bauen</a:t>
            </a:r>
            <a:endParaRPr lang="ru-RU" sz="5400" dirty="0"/>
          </a:p>
        </p:txBody>
      </p:sp>
      <p:pic>
        <p:nvPicPr>
          <p:cNvPr id="46083" name="Picture 3" descr="C:\Users\Супермен\Downloads\негов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0"/>
            <a:ext cx="5686577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214</Words>
  <PresentationFormat>Экран (4:3)</PresentationFormat>
  <Paragraphs>68</Paragraphs>
  <Slides>15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Солнцестояние</vt:lpstr>
      <vt:lpstr>Слайд</vt:lpstr>
      <vt:lpstr>Пречистенская средняя школа</vt:lpstr>
      <vt:lpstr>Unser Thema ist</vt:lpstr>
      <vt:lpstr>Слайд 3</vt:lpstr>
      <vt:lpstr>Порядковые числительные</vt:lpstr>
      <vt:lpstr>Wiederholen wir Wörter! </vt:lpstr>
      <vt:lpstr>Слайд 6</vt:lpstr>
      <vt:lpstr>Слайд 7</vt:lpstr>
      <vt:lpstr>Слайд 8</vt:lpstr>
      <vt:lpstr>Слайд 9</vt:lpstr>
      <vt:lpstr>Geschenke basteln </vt:lpstr>
      <vt:lpstr>den Tannenbaum schmücken</vt:lpstr>
      <vt:lpstr>rodeln</vt:lpstr>
      <vt:lpstr>Schreibt die fehlenden Wörter hinein.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Порядковые числительные</dc:title>
  <dc:creator>Кот</dc:creator>
  <cp:lastModifiedBy>Супермен</cp:lastModifiedBy>
  <cp:revision>15</cp:revision>
  <dcterms:created xsi:type="dcterms:W3CDTF">2015-12-03T18:24:41Z</dcterms:created>
  <dcterms:modified xsi:type="dcterms:W3CDTF">2017-10-24T17:43:20Z</dcterms:modified>
</cp:coreProperties>
</file>